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48591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3145728" name="Прямая соединительная линия 7"/>
          <p:cNvCxnSpPr>
            <a:cxnSpLocks/>
          </p:cNvCxnSpPr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единительная линия 12"/>
          <p:cNvCxnSpPr>
            <a:cxnSpLocks/>
          </p:cNvCxnSpPr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2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93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594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95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2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6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2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1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6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582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583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84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3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3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3145730" name="Прямая соединительная линия 6"/>
          <p:cNvCxnSpPr>
            <a:cxnSpLocks/>
          </p:cNvCxnSpPr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3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38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639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4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4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644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645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47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3145731" name="Прямая соединительная линия 9"/>
          <p:cNvCxnSpPr>
            <a:cxnSpLocks/>
          </p:cNvCxnSpPr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Прямая соединительная линия 16"/>
          <p:cNvCxnSpPr>
            <a:cxnSpLocks/>
          </p:cNvCxnSpPr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4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652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653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54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55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56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19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1048620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621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622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623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48577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048578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7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8580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237" y="3429001"/>
            <a:ext cx="8853526" cy="3429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Початок про</a:t>
            </a:r>
            <a:r>
              <a:rPr lang="uk-UA" altLang="en-US" dirty="0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кту: 01.11.2022</a:t>
            </a:r>
            <a:endParaRPr lang="zh-CN" altLang="en-US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Закінчення</a:t>
            </a:r>
            <a:r>
              <a:rPr lang="en-US" dirty="0" err="1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проєкту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31.05.202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uk-UA" altLang="en-US" dirty="0" err="1" smtClean="0">
                <a:solidFill>
                  <a:schemeClr val="bg1"/>
                </a:solidFill>
              </a:rPr>
              <a:t>уратори</a:t>
            </a:r>
            <a:r>
              <a:rPr lang="en-US" altLang="en-US" dirty="0">
                <a:solidFill>
                  <a:schemeClr val="bg1"/>
                </a:solidFill>
              </a:rPr>
              <a:t>:</a:t>
            </a:r>
            <a:r>
              <a:rPr lang="uk-UA" altLang="en-US" dirty="0">
                <a:solidFill>
                  <a:schemeClr val="bg1"/>
                </a:solidFill>
              </a:rPr>
              <a:t>заступник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 smtClean="0">
                <a:solidFill>
                  <a:schemeClr val="bg1"/>
                </a:solidFill>
              </a:rPr>
              <a:t>директора </a:t>
            </a:r>
          </a:p>
          <a:p>
            <a:pPr algn="l"/>
            <a:r>
              <a:rPr lang="uk-UA" altLang="en-US" dirty="0" smtClean="0">
                <a:solidFill>
                  <a:schemeClr val="bg1"/>
                </a:solidFill>
              </a:rPr>
              <a:t>з виховної роботи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uk-UA" altLang="en-US" smtClean="0">
                <a:solidFill>
                  <a:schemeClr val="bg1"/>
                </a:solidFill>
              </a:rPr>
              <a:t>Сидоренко Ю.М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r>
              <a:rPr lang="uk-UA" altLang="en-US" dirty="0" smtClean="0">
                <a:solidFill>
                  <a:schemeClr val="bg1"/>
                </a:solidFill>
              </a:rPr>
              <a:t>,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  <a:p>
            <a:pPr algn="l"/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педагог-організатор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Михайлик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Т.В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  <a:p>
            <a:pPr algn="l"/>
            <a:r>
              <a:rPr lang="uk-UA" altLang="en-US" dirty="0">
                <a:solidFill>
                  <a:schemeClr val="bg1"/>
                </a:solidFill>
              </a:rPr>
              <a:t>Виконавці</a:t>
            </a:r>
            <a:r>
              <a:rPr lang="en-US" altLang="en-US" dirty="0">
                <a:solidFill>
                  <a:schemeClr val="bg1"/>
                </a:solidFill>
              </a:rPr>
              <a:t>: </a:t>
            </a:r>
            <a:r>
              <a:rPr lang="uk-UA" altLang="en-US" dirty="0">
                <a:solidFill>
                  <a:schemeClr val="bg1"/>
                </a:solidFill>
              </a:rPr>
              <a:t>Президент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школи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Моцний</a:t>
            </a:r>
            <a:r>
              <a:rPr lang="en-US" altLang="en-US" dirty="0" err="1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Антон</a:t>
            </a:r>
            <a:r>
              <a:rPr lang="en-US" altLang="en-US" dirty="0">
                <a:solidFill>
                  <a:schemeClr val="bg1"/>
                </a:solidFill>
              </a:rPr>
              <a:t>;                             </a:t>
            </a:r>
            <a:r>
              <a:rPr lang="uk-UA" altLang="en-US" dirty="0">
                <a:solidFill>
                  <a:schemeClr val="bg1"/>
                </a:solidFill>
              </a:rPr>
              <a:t>міністр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спорту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 err="1">
                <a:solidFill>
                  <a:schemeClr val="bg1"/>
                </a:solidFill>
              </a:rPr>
              <a:t>Буйновський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 smtClean="0">
                <a:solidFill>
                  <a:schemeClr val="bg1"/>
                </a:solidFill>
              </a:rPr>
              <a:t>Богдан</a:t>
            </a:r>
            <a:r>
              <a:rPr lang="uk-UA" altLang="en-US" dirty="0">
                <a:solidFill>
                  <a:schemeClr val="bg1"/>
                </a:solidFill>
              </a:rPr>
              <a:t> </a:t>
            </a:r>
            <a:r>
              <a:rPr lang="uk-UA" altLang="en-US" dirty="0" smtClean="0">
                <a:solidFill>
                  <a:schemeClr val="bg1"/>
                </a:solidFill>
              </a:rPr>
              <a:t>і його команда</a:t>
            </a:r>
          </a:p>
          <a:p>
            <a:pPr algn="l"/>
            <a:r>
              <a:rPr lang="uk-UA" altLang="en-US" dirty="0" err="1" smtClean="0">
                <a:solidFill>
                  <a:schemeClr val="bg1"/>
                </a:solidFill>
              </a:rPr>
              <a:t>Резніченко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Аліна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та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Тугай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uk-UA" altLang="en-US" dirty="0">
                <a:solidFill>
                  <a:schemeClr val="bg1"/>
                </a:solidFill>
              </a:rPr>
              <a:t>Дар</a:t>
            </a:r>
            <a:r>
              <a:rPr lang="en-US" altLang="en-US" dirty="0">
                <a:solidFill>
                  <a:schemeClr val="bg1"/>
                </a:solidFill>
              </a:rPr>
              <a:t>'</a:t>
            </a:r>
            <a:r>
              <a:rPr lang="uk-UA" altLang="en-US" dirty="0">
                <a:solidFill>
                  <a:schemeClr val="bg1"/>
                </a:solidFill>
              </a:rPr>
              <a:t>я</a:t>
            </a:r>
            <a:r>
              <a:rPr lang="en-US" altLang="en-US" dirty="0">
                <a:solidFill>
                  <a:schemeClr val="bg1"/>
                </a:solidFill>
              </a:rPr>
              <a:t>   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8597" name="Заголовок 1"/>
          <p:cNvSpPr>
            <a:spLocks noGrp="1"/>
          </p:cNvSpPr>
          <p:nvPr>
            <p:ph type="ctrTitle"/>
          </p:nvPr>
        </p:nvSpPr>
        <p:spPr>
          <a:xfrm>
            <a:off x="1256992" y="-379079"/>
            <a:ext cx="6630016" cy="3808079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Про</a:t>
            </a:r>
            <a:r>
              <a:rPr lang="uk-UA" altLang="en-US" dirty="0">
                <a:solidFill>
                  <a:schemeClr val="bg1"/>
                </a:solidFill>
              </a:rPr>
              <a:t>є</a:t>
            </a:r>
            <a:r>
              <a:rPr lang="uk-UA" dirty="0">
                <a:solidFill>
                  <a:schemeClr val="bg1"/>
                </a:solidFill>
              </a:rPr>
              <a:t>кт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Спортивни</a:t>
            </a:r>
            <a:r>
              <a:rPr lang="uk-UA" altLang="en-US" dirty="0">
                <a:solidFill>
                  <a:schemeClr val="bg1"/>
                </a:solidFill>
              </a:rPr>
              <a:t>ми</a:t>
            </a:r>
            <a:r>
              <a:rPr lang="en-US" altLang="en-US" dirty="0" err="1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зростаємо – здоровими виростаємо</a:t>
            </a:r>
            <a:r>
              <a:rPr lang="en-US" dirty="0">
                <a:solidFill>
                  <a:schemeClr val="bg1"/>
                </a:solidFill>
              </a:rPr>
              <a:t>”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357396" y="382596"/>
            <a:ext cx="8229600" cy="1695586"/>
          </a:xfrm>
        </p:spPr>
        <p:txBody>
          <a:bodyPr anchor="ctr">
            <a:norm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Дякуємо за увагу!!!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5CBCAE09-4652-29C9-E489-2168D53E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99" y="1970224"/>
            <a:ext cx="6215595" cy="4738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Объект 2"/>
          <p:cNvSpPr>
            <a:spLocks noGrp="1"/>
          </p:cNvSpPr>
          <p:nvPr>
            <p:ph idx="1"/>
          </p:nvPr>
        </p:nvSpPr>
        <p:spPr>
          <a:xfrm>
            <a:off x="457200" y="1578349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• </a:t>
            </a:r>
            <a:r>
              <a:rPr lang="ru-RU" dirty="0">
                <a:solidFill>
                  <a:schemeClr val="bg1"/>
                </a:solidFill>
              </a:rPr>
              <a:t>Турбота про </a:t>
            </a:r>
            <a:r>
              <a:rPr lang="ru-RU" dirty="0" err="1">
                <a:solidFill>
                  <a:schemeClr val="bg1"/>
                </a:solidFill>
              </a:rPr>
              <a:t>майбутнє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покоління</a:t>
            </a:r>
            <a:r>
              <a:rPr lang="ru-RU" dirty="0">
                <a:solidFill>
                  <a:schemeClr val="bg1"/>
                </a:solidFill>
              </a:rPr>
              <a:t> наше </a:t>
            </a:r>
            <a:r>
              <a:rPr lang="ru-RU" dirty="0" err="1">
                <a:solidFill>
                  <a:schemeClr val="bg1"/>
                </a:solidFill>
              </a:rPr>
              <a:t>найважливіше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 Створити місце для спортивного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вільного часу.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• Для того,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мікрорайону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займатися</a:t>
            </a:r>
            <a:r>
              <a:rPr lang="ru-RU" dirty="0">
                <a:solidFill>
                  <a:schemeClr val="bg1"/>
                </a:solidFill>
              </a:rPr>
              <a:t> спортом на </a:t>
            </a:r>
            <a:r>
              <a:rPr lang="ru-RU" dirty="0" err="1">
                <a:solidFill>
                  <a:schemeClr val="bg1"/>
                </a:solidFill>
              </a:rPr>
              <a:t>свіжому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повітрі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>
          <a:xfrm>
            <a:off x="457200" y="98051"/>
            <a:ext cx="8229600" cy="12192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Актуальність проблеми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Встановити нове спортивне обладнання і тим самим осучаснити спортивний майданчик; популяризувати здоровий спосіб життя серед учнів школи; відволікти підлітків від комп’ютерних ігор та шкідливих звичок</a:t>
            </a:r>
          </a:p>
        </p:txBody>
      </p:sp>
      <p:sp>
        <p:nvSpPr>
          <p:cNvPr id="10485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Мета проєкту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53359"/>
          </a:xfrm>
        </p:spPr>
        <p:txBody>
          <a:bodyPr>
            <a:normAutofit fontScale="65577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sz="3300" dirty="0">
                <a:solidFill>
                  <a:schemeClr val="bg1"/>
                </a:solidFill>
              </a:rPr>
              <a:t>● </a:t>
            </a:r>
            <a:r>
              <a:rPr lang="ru-RU" sz="3300" dirty="0">
                <a:solidFill>
                  <a:schemeClr val="bg1"/>
                </a:solidFill>
              </a:rPr>
              <a:t>Провести діагностику запитів серед учнів стосовно наповненості спортивної зони активного відпочинку.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300" dirty="0">
                <a:solidFill>
                  <a:schemeClr val="bg1"/>
                </a:solidFill>
              </a:rPr>
              <a:t>● </a:t>
            </a:r>
            <a:r>
              <a:rPr lang="ru-RU" sz="3300" dirty="0">
                <a:solidFill>
                  <a:schemeClr val="bg1"/>
                </a:solidFill>
              </a:rPr>
              <a:t>Створити робочу групу до складу якої увійдуть вчителі фізичної культури, педагог-</a:t>
            </a:r>
            <a:r>
              <a:rPr lang="ru-RU" sz="3300" dirty="0" err="1">
                <a:solidFill>
                  <a:schemeClr val="bg1"/>
                </a:solidFill>
              </a:rPr>
              <a:t>організатор</a:t>
            </a:r>
            <a:r>
              <a:rPr lang="ru-RU" sz="3300" dirty="0">
                <a:solidFill>
                  <a:schemeClr val="bg1"/>
                </a:solidFill>
              </a:rPr>
              <a:t>, заступник директора з виховної роботи, батьки.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300" dirty="0">
                <a:solidFill>
                  <a:schemeClr val="bg1"/>
                </a:solidFill>
              </a:rPr>
              <a:t>● </a:t>
            </a:r>
            <a:r>
              <a:rPr lang="ru-RU" sz="3300" dirty="0">
                <a:solidFill>
                  <a:schemeClr val="bg1"/>
                </a:solidFill>
              </a:rPr>
              <a:t>Визначити оптимальне місце для створення безпечної спортивної зони активного відпочинку.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300" dirty="0">
                <a:solidFill>
                  <a:schemeClr val="bg1"/>
                </a:solidFill>
              </a:rPr>
              <a:t>● </a:t>
            </a:r>
            <a:r>
              <a:rPr lang="ru-RU" sz="3300" dirty="0">
                <a:solidFill>
                  <a:schemeClr val="bg1"/>
                </a:solidFill>
              </a:rPr>
              <a:t>Скласти перелік необхідного обладнання 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>
                <a:solidFill>
                  <a:schemeClr val="bg1"/>
                </a:solidFill>
              </a:rPr>
              <a:t>розробити дизайн спортивного майданчика.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300" dirty="0">
                <a:solidFill>
                  <a:schemeClr val="bg1"/>
                </a:solidFill>
              </a:rPr>
              <a:t>● </a:t>
            </a:r>
            <a:r>
              <a:rPr lang="ru-RU" sz="3300" dirty="0">
                <a:solidFill>
                  <a:schemeClr val="bg1"/>
                </a:solidFill>
              </a:rPr>
              <a:t>Спланувати заходи для популяризації проєкту та збору додаткових коштів на його реалізацію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300" dirty="0">
                <a:solidFill>
                  <a:schemeClr val="bg1"/>
                </a:solidFill>
              </a:rPr>
              <a:t>● </a:t>
            </a:r>
            <a:r>
              <a:rPr lang="ru-RU" sz="3300" dirty="0">
                <a:solidFill>
                  <a:schemeClr val="bg1"/>
                </a:solidFill>
              </a:rPr>
              <a:t>Облаштувати зону спортивного відпочинку на території закладу.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300" dirty="0">
                <a:solidFill>
                  <a:schemeClr val="bg1"/>
                </a:solidFill>
              </a:rPr>
              <a:t>● </a:t>
            </a:r>
            <a:r>
              <a:rPr lang="ru-RU" sz="3300" dirty="0">
                <a:solidFill>
                  <a:schemeClr val="bg1"/>
                </a:solidFill>
              </a:rPr>
              <a:t>Визначити перелік необхідного обладнання для поповнення та подальшого функціонування зони спортивного відпочинку.</a:t>
            </a:r>
            <a:endParaRPr lang="uk-UA" sz="3300" dirty="0">
              <a:solidFill>
                <a:schemeClr val="bg1"/>
              </a:solidFill>
            </a:endParaRPr>
          </a:p>
        </p:txBody>
      </p:sp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20789" y="395922"/>
            <a:ext cx="7755667" cy="51279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Завдання проєкту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47702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В основному, проєкт націлений на учнів 1-11 класів.</a:t>
            </a:r>
          </a:p>
        </p:txBody>
      </p:sp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На кого націлений проєкт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79A9537C-5381-0E14-5990-2EA92E523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07267"/>
            <a:ext cx="6096000" cy="3598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• Підготовчий етап: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моніторинг запитів учнів та педагогів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створення ініціативної групи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• Планування проєкту: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визначення основних завдань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розробка дизайну спортивного майданчику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розподіл обов’язків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розробка проєктно-кошторисної документації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• Реалізація проєкту: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проведення благодійних акцій та ярмарків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• Закінчення проєкту: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~ відкриття спортивного майданчику </a:t>
            </a:r>
          </a:p>
        </p:txBody>
      </p:sp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План реалізації проєкту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b="1" dirty="0">
                <a:solidFill>
                  <a:srgbClr val="FF0000"/>
                </a:solidFill>
              </a:rPr>
              <a:t>Фінансування</a:t>
            </a:r>
            <a:r>
              <a:rPr lang="uk-UA" altLang="en-US" dirty="0"/>
              <a:t> </a:t>
            </a:r>
            <a:endParaRPr lang="uk-UA" dirty="0"/>
          </a:p>
        </p:txBody>
      </p:sp>
      <p:sp>
        <p:nvSpPr>
          <p:cNvPr id="1048665" name="TextBox 1048664"/>
          <p:cNvSpPr txBox="1"/>
          <p:nvPr/>
        </p:nvSpPr>
        <p:spPr>
          <a:xfrm rot="10800000" flipV="1">
            <a:off x="457200" y="2044005"/>
            <a:ext cx="7601020" cy="138499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▪︎ Проведення благодійних акцій та ярмарків </a:t>
            </a:r>
          </a:p>
          <a:p>
            <a:r>
              <a:rPr lang="uk-UA" sz="2800" dirty="0">
                <a:solidFill>
                  <a:schemeClr val="bg1"/>
                </a:solidFill>
              </a:rPr>
              <a:t>▪︎ Звернення до спонсорів, меценатів, випускників, батьків та учнів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Очікуваний результат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70DA5E52-0A97-7858-4D66-04974709C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9063"/>
            <a:ext cx="6681266" cy="3397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="" xmlns:a16="http://schemas.microsoft.com/office/drawing/2014/main" id="{2ACAE7BF-7C97-FD99-8672-410935ED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1544"/>
            <a:ext cx="7949990" cy="319218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Президент школи Моцний Антон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Міністр спорту Буйновський Богдан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Тугай Дар'я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 err="1">
                <a:solidFill>
                  <a:schemeClr val="bg1"/>
                </a:solidFill>
              </a:rPr>
              <a:t>Резніченко</a:t>
            </a:r>
            <a:r>
              <a:rPr lang="uk-UA" dirty="0">
                <a:solidFill>
                  <a:schemeClr val="bg1"/>
                </a:solidFill>
              </a:rPr>
              <a:t> Аліна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bg1"/>
                </a:solidFill>
              </a:rPr>
              <a:t>Шпирка</a:t>
            </a:r>
            <a:r>
              <a:rPr lang="uk-UA" dirty="0">
                <a:solidFill>
                  <a:schemeClr val="bg1"/>
                </a:solidFill>
              </a:rPr>
              <a:t> Ангеліна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Лебідь Анна</a:t>
            </a:r>
          </a:p>
        </p:txBody>
      </p:sp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Над </a:t>
            </a:r>
            <a:r>
              <a:rPr lang="uk-UA" b="1" dirty="0" err="1">
                <a:solidFill>
                  <a:srgbClr val="FF0000"/>
                </a:solidFill>
              </a:rPr>
              <a:t>проєктом</a:t>
            </a:r>
            <a:r>
              <a:rPr lang="uk-UA" b="1" dirty="0">
                <a:solidFill>
                  <a:srgbClr val="FF0000"/>
                </a:solidFill>
              </a:rPr>
              <a:t> працювали</a:t>
            </a:r>
            <a:endParaRPr lang="uk-UA" b="1" dirty="0"/>
          </a:p>
        </p:txBody>
      </p:sp>
      <p:sp>
        <p:nvSpPr>
          <p:cNvPr id="1048607" name="TextBox 2"/>
          <p:cNvSpPr txBox="1"/>
          <p:nvPr/>
        </p:nvSpPr>
        <p:spPr>
          <a:xfrm>
            <a:off x="2627784" y="2636912"/>
            <a:ext cx="233680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A810118-7036-14C7-EF66-C5A7EB75F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38" y="1301543"/>
            <a:ext cx="2646578" cy="169350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89CD911-B6C2-3F83-385C-430F2721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" y="4366652"/>
            <a:ext cx="3967858" cy="233894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0086258-A01E-C60E-9EF6-029993931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76" y="3431148"/>
            <a:ext cx="4181582" cy="28172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316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华文新魏</vt:lpstr>
      <vt:lpstr>Wingdings 2</vt:lpstr>
      <vt:lpstr>Бумажная</vt:lpstr>
      <vt:lpstr>Проєкт “Спортивними  зростаємо – здоровими виростаємо”</vt:lpstr>
      <vt:lpstr>Актуальність проблеми</vt:lpstr>
      <vt:lpstr>Мета проєкту</vt:lpstr>
      <vt:lpstr>Завдання проєкту</vt:lpstr>
      <vt:lpstr>На кого націлений проєкт</vt:lpstr>
      <vt:lpstr>План реалізації проєкту</vt:lpstr>
      <vt:lpstr>Фінансування </vt:lpstr>
      <vt:lpstr>Очікуваний результат</vt:lpstr>
      <vt:lpstr>Над проєктом працювали</vt:lpstr>
      <vt:lpstr>Дякуємо за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“Спортивний майданчик”</dc:title>
  <dc:creator>Антон М</dc:creator>
  <cp:lastModifiedBy>Sociolog</cp:lastModifiedBy>
  <cp:revision>9</cp:revision>
  <dcterms:created xsi:type="dcterms:W3CDTF">2022-11-10T01:24:50Z</dcterms:created>
  <dcterms:modified xsi:type="dcterms:W3CDTF">2023-01-30T07:50:13Z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a69db9e5b7824a1ca844195778474aaa</vt:lpwstr>
  </property>
</Properties>
</file>